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1" r:id="rId6"/>
    <p:sldId id="260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44" d="100"/>
          <a:sy n="44" d="100"/>
        </p:scale>
        <p:origin x="-114" y="-75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275DAE-22A3-4385-A790-39A2610E194A}" type="datetimeFigureOut">
              <a:rPr lang="ru-RU" smtClean="0"/>
              <a:pPr/>
              <a:t>11.11.2010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6D8AE-AF6C-4320-ADC3-2A3C85DD5F0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275DAE-22A3-4385-A790-39A2610E194A}" type="datetimeFigureOut">
              <a:rPr lang="ru-RU" smtClean="0"/>
              <a:pPr/>
              <a:t>11.11.2010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6D8AE-AF6C-4320-ADC3-2A3C85DD5F0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275DAE-22A3-4385-A790-39A2610E194A}" type="datetimeFigureOut">
              <a:rPr lang="ru-RU" smtClean="0"/>
              <a:pPr/>
              <a:t>11.11.2010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6D8AE-AF6C-4320-ADC3-2A3C85DD5F0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275DAE-22A3-4385-A790-39A2610E194A}" type="datetimeFigureOut">
              <a:rPr lang="ru-RU" smtClean="0"/>
              <a:pPr/>
              <a:t>11.11.2010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6D8AE-AF6C-4320-ADC3-2A3C85DD5F0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275DAE-22A3-4385-A790-39A2610E194A}" type="datetimeFigureOut">
              <a:rPr lang="ru-RU" smtClean="0"/>
              <a:pPr/>
              <a:t>11.11.2010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6D8AE-AF6C-4320-ADC3-2A3C85DD5F0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275DAE-22A3-4385-A790-39A2610E194A}" type="datetimeFigureOut">
              <a:rPr lang="ru-RU" smtClean="0"/>
              <a:pPr/>
              <a:t>11.11.2010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6D8AE-AF6C-4320-ADC3-2A3C85DD5F0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275DAE-22A3-4385-A790-39A2610E194A}" type="datetimeFigureOut">
              <a:rPr lang="ru-RU" smtClean="0"/>
              <a:pPr/>
              <a:t>11.11.2010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6D8AE-AF6C-4320-ADC3-2A3C85DD5F0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275DAE-22A3-4385-A790-39A2610E194A}" type="datetimeFigureOut">
              <a:rPr lang="ru-RU" smtClean="0"/>
              <a:pPr/>
              <a:t>11.11.2010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6D8AE-AF6C-4320-ADC3-2A3C85DD5F0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275DAE-22A3-4385-A790-39A2610E194A}" type="datetimeFigureOut">
              <a:rPr lang="ru-RU" smtClean="0"/>
              <a:pPr/>
              <a:t>11.11.2010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6D8AE-AF6C-4320-ADC3-2A3C85DD5F0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275DAE-22A3-4385-A790-39A2610E194A}" type="datetimeFigureOut">
              <a:rPr lang="ru-RU" smtClean="0"/>
              <a:pPr/>
              <a:t>11.11.2010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6D8AE-AF6C-4320-ADC3-2A3C85DD5F0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275DAE-22A3-4385-A790-39A2610E194A}" type="datetimeFigureOut">
              <a:rPr lang="ru-RU" smtClean="0"/>
              <a:pPr/>
              <a:t>11.11.2010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6D8AE-AF6C-4320-ADC3-2A3C85DD5F0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275DAE-22A3-4385-A790-39A2610E194A}" type="datetimeFigureOut">
              <a:rPr lang="ru-RU" smtClean="0"/>
              <a:pPr/>
              <a:t>11.11.2010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46D8AE-AF6C-4320-ADC3-2A3C85DD5F0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Символы Пасхи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В царстве символов</a:t>
            </a: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214282" y="214290"/>
            <a:ext cx="4281518" cy="5911873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Пасхальное 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застолье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-это не просто еще один вкусный обед. Оно несет «свет и благодать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», которой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заряжает ритуальную пищу общая молитва и мысль о мире и понимании Считается, что богатый стол символизирует небесную радость. Это награда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верующим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за смирение суровых дней поста - лишь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тот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; кто все это время строго соблюдал законы, сможет почувствовать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настоящий_вкус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кулича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Пасхальная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трапеза –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настоящее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царство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»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символов.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Ни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одно блюдо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не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появляется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на столе случайно. 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Так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 куличи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пекут в память о том, как 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Христос вкушал с учениками хлеб, чтобы они уверовали в его воскресение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отличие от теста для пирогов, в куличное тесто кладут очень много яиц, взбитых в пену белков, много сливочного масла лучшего качества и сахара. Тесто «затворяют» в ночь с четверга на пятницу, весь день в пятницу пекут, а в ночь с субботы на воскресенье освящают. 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Едят куличи всю Пасхальную неделю - до Радуницы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. Раньше непременным украшением кулича и пасхального стола был барашек (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агнец)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- сахарный или сделанный из сливочного масла. Этот символ служил напоминанием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о жертвенной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смерти Христа во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искупление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грехов всего человечества. 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643438" y="571480"/>
            <a:ext cx="4287838" cy="5891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428604"/>
            <a:ext cx="4038600" cy="6429396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Впоследствии ветхозаветного пасхального агнца на праздничном столе сменила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пасха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тщательно протертая творожная масса, спрессованная в виде усеченной пирамидки. По своей форме она напоминает Голгофу. Пасха также считается символом Гроба Господня. Для ее приготовления творог на сутки помещают под гнет в деревянную форму - пасочницу. Старинные пасочницы, на стенках которых вырезаны различные орнаменты и религиозные символы, могут считаться настоящими произведениями искусства.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/>
        <p:txBody>
          <a:bodyPr>
            <a:normAutofit fontScale="77500" lnSpcReduction="20000"/>
          </a:bodyPr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714876" y="714356"/>
            <a:ext cx="4162421" cy="551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 fontScale="55000" lnSpcReduction="20000"/>
          </a:bodyPr>
          <a:lstStyle/>
          <a:p>
            <a:pPr>
              <a:buNone/>
            </a:pPr>
            <a:r>
              <a:rPr lang="ru-RU" b="1" dirty="0"/>
              <a:t>Крашеное яйцо  </a:t>
            </a:r>
            <a:r>
              <a:rPr lang="ru-RU" dirty="0"/>
              <a:t>- символ  </a:t>
            </a:r>
            <a:r>
              <a:rPr lang="ru-RU" dirty="0" smtClean="0"/>
              <a:t>воскресения Христа</a:t>
            </a:r>
            <a:r>
              <a:rPr lang="ru-RU" dirty="0"/>
              <a:t>. С ним связано немало преданий.</a:t>
            </a:r>
          </a:p>
          <a:p>
            <a:pPr>
              <a:buNone/>
            </a:pPr>
            <a:r>
              <a:rPr lang="ru-RU" dirty="0"/>
              <a:t>Согласно одному из них Мария Магдалина пришла </a:t>
            </a:r>
            <a:r>
              <a:rPr lang="ru-RU" dirty="0" smtClean="0"/>
              <a:t>в Рим, к императору </a:t>
            </a:r>
            <a:r>
              <a:rPr lang="ru-RU" dirty="0"/>
              <a:t>Тиберию, </a:t>
            </a:r>
            <a:r>
              <a:rPr lang="ru-RU" dirty="0" err="1"/>
              <a:t>что-бы</a:t>
            </a:r>
            <a:r>
              <a:rPr lang="ru-RU" dirty="0"/>
              <a:t> поведать ему о чудесном Воскресении, и принесла в виде подношения простое куриное яйцо. После ее проповеди он воскликнул: «Воскресение из мертвых так же невозможно, как превращение этого яйца из белого в красное!» </a:t>
            </a:r>
            <a:r>
              <a:rPr lang="ru-RU" dirty="0" smtClean="0"/>
              <a:t>. При </a:t>
            </a:r>
            <a:r>
              <a:rPr lang="ru-RU" dirty="0"/>
              <a:t>этих словах яйцо </a:t>
            </a:r>
            <a:r>
              <a:rPr lang="ru-RU" dirty="0" err="1"/>
              <a:t>_</a:t>
            </a:r>
            <a:r>
              <a:rPr lang="ru-RU" b="1" dirty="0" err="1" smtClean="0"/>
              <a:t>стало</a:t>
            </a:r>
            <a:r>
              <a:rPr lang="ru-RU" b="1" dirty="0" smtClean="0"/>
              <a:t> красным</a:t>
            </a:r>
            <a:r>
              <a:rPr lang="ru-RU" b="1" dirty="0"/>
              <a:t>.</a:t>
            </a:r>
          </a:p>
          <a:p>
            <a:pPr>
              <a:buNone/>
            </a:pPr>
            <a:r>
              <a:rPr lang="ru-RU" dirty="0"/>
              <a:t>С тех пор яйца чаще красят в красный </a:t>
            </a:r>
            <a:r>
              <a:rPr lang="ru-RU" dirty="0" smtClean="0"/>
              <a:t> цвет </a:t>
            </a:r>
            <a:r>
              <a:rPr lang="ru-RU" dirty="0"/>
              <a:t>праведной крови, духовного огня и победы жизни над смертью. Их также серебрят и золотят, варят, обернув в нитки или лоскутки ткани, рисуют на них ангелов и ягнят. Самые искусные - не </a:t>
            </a:r>
            <a:r>
              <a:rPr lang="ru-RU" dirty="0" err="1"/>
              <a:t>крашенки</a:t>
            </a:r>
            <a:r>
              <a:rPr lang="ru-RU" dirty="0"/>
              <a:t>, </a:t>
            </a:r>
            <a:r>
              <a:rPr lang="ru-RU" dirty="0" smtClean="0"/>
              <a:t>а </a:t>
            </a:r>
            <a:r>
              <a:rPr lang="ru-RU" dirty="0" err="1" smtClean="0"/>
              <a:t>писанки</a:t>
            </a:r>
            <a:r>
              <a:rPr lang="ru-RU" dirty="0" smtClean="0"/>
              <a:t> </a:t>
            </a:r>
            <a:r>
              <a:rPr lang="ru-RU" dirty="0"/>
              <a:t>- создают на Украине и в Польше: теплым воском на </a:t>
            </a:r>
            <a:r>
              <a:rPr lang="ru-RU" dirty="0" smtClean="0"/>
              <a:t>них накладывают </a:t>
            </a:r>
            <a:r>
              <a:rPr lang="ru-RU" dirty="0"/>
              <a:t>узоры, варят в воде специального оттенка, затем воск отклеивают и так повторяют много раз, получая многоцветные орнаменты.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28596" y="714356"/>
            <a:ext cx="3929090" cy="5529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Русский пасхальный стол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всегда был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сытным и обильным.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Кроме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куличей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пасхи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и крашеных яиц к нему подавали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окорок свиной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копченый, жареную телятину, жареного и заливного поросенка, дичь, пирожные и десерты.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Поздним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воскресным утром начинался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настоящий пир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который продолжался всю неделю. Пасха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по-прежнему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орстается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самым светлым семейным праздником. 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 fontScale="77500" lnSpcReduction="20000"/>
          </a:bodyPr>
          <a:lstStyle/>
          <a:p>
            <a:endParaRPr lang="ru-RU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57158" y="714356"/>
            <a:ext cx="4143404" cy="5572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493</Words>
  <Application>Microsoft Office PowerPoint</Application>
  <PresentationFormat>Экран (4:3)</PresentationFormat>
  <Paragraphs>14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Символы Пасхи</vt:lpstr>
      <vt:lpstr> </vt:lpstr>
      <vt:lpstr>Слайд 3</vt:lpstr>
      <vt:lpstr>Слайд 4</vt:lpstr>
      <vt:lpstr>Слайд 5</vt:lpstr>
      <vt:lpstr>Слайд 6</vt:lpstr>
    </vt:vector>
  </TitlesOfParts>
  <Company>дом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Символы Пасхи</dc:title>
  <dc:creator>Калашников</dc:creator>
  <cp:lastModifiedBy>кабинет 23</cp:lastModifiedBy>
  <cp:revision>4</cp:revision>
  <dcterms:created xsi:type="dcterms:W3CDTF">2010-04-03T03:20:02Z</dcterms:created>
  <dcterms:modified xsi:type="dcterms:W3CDTF">2010-11-11T15:04:05Z</dcterms:modified>
</cp:coreProperties>
</file>