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6"/>
  </p:notesMasterIdLst>
  <p:sldIdLst>
    <p:sldId id="256" r:id="rId2"/>
    <p:sldId id="263" r:id="rId3"/>
    <p:sldId id="282" r:id="rId4"/>
    <p:sldId id="268" r:id="rId5"/>
    <p:sldId id="258" r:id="rId6"/>
    <p:sldId id="257" r:id="rId7"/>
    <p:sldId id="259" r:id="rId8"/>
    <p:sldId id="260" r:id="rId9"/>
    <p:sldId id="261" r:id="rId10"/>
    <p:sldId id="272" r:id="rId11"/>
    <p:sldId id="273" r:id="rId12"/>
    <p:sldId id="262" r:id="rId13"/>
    <p:sldId id="265" r:id="rId14"/>
    <p:sldId id="266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70" r:id="rId24"/>
    <p:sldId id="271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9900"/>
    <a:srgbClr val="9900CC"/>
    <a:srgbClr val="FFCCFF"/>
    <a:srgbClr val="FF00FF"/>
    <a:srgbClr val="000000"/>
    <a:srgbClr val="FFFF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F1F9FCB-DDF9-4534-9516-FC2933B7828B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4668BE8-0B82-49F8-8064-28E27050A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889DA-5C91-40C7-AF5F-16FDF35ADAA9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93BEA-94E2-4C74-BD7D-5E7E011E3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CE853-8E36-4A4A-AA9D-35806B4533BF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10576-4956-4F3A-9A6E-51BF2C6DD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B10B4-0D4D-4373-BBDF-3C35DCFAE416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D00E1-B497-4693-8BC9-5DC825F93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BC8F6-3545-4833-B5D6-412E4E0A32A9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BAA80-221B-4BFE-98E8-1231CBE9F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93092-AE61-4E76-852B-DE51559B4A4F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FF52B-03D0-4C69-9958-5DBFDC0F2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4436B-5A22-4562-85BB-37A3C98E3D3F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4319D-56BF-4670-9FA6-4CC483449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10049-5169-4739-AA66-5AC948126280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7D121-D198-4C3E-B85E-B09851EB0B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AE2D0-47BC-4406-A97B-8464435BD2E0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B2388-3132-487A-A823-77FE0571B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F1B76-95CB-4189-A1ED-BA422210D31D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EFEF8-2BE1-4B9D-B16E-2FF98ED2F8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1DA66-EBBC-49A8-8A68-8278F686F6A4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284D2-A2D3-4F4F-ABB1-8AEDD3C35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0151B-9BC4-4DF3-9EC5-A05246D94B85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1A5C9-1DAA-40FD-AD20-772C716D8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89F783-BB83-4556-BC04-6A74630285B9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D34810-3D1C-4839-9467-25ED9BDB6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7" r:id="rId2"/>
    <p:sldLayoutId id="2147483769" r:id="rId3"/>
    <p:sldLayoutId id="2147483766" r:id="rId4"/>
    <p:sldLayoutId id="2147483765" r:id="rId5"/>
    <p:sldLayoutId id="2147483764" r:id="rId6"/>
    <p:sldLayoutId id="2147483763" r:id="rId7"/>
    <p:sldLayoutId id="2147483762" r:id="rId8"/>
    <p:sldLayoutId id="2147483770" r:id="rId9"/>
    <p:sldLayoutId id="2147483761" r:id="rId10"/>
    <p:sldLayoutId id="21474837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body" idx="1"/>
          </p:nvPr>
        </p:nvSpPr>
        <p:spPr>
          <a:xfrm>
            <a:off x="642938" y="1357313"/>
            <a:ext cx="7802562" cy="2295525"/>
          </a:xfrm>
        </p:spPr>
        <p:txBody>
          <a:bodyPr/>
          <a:lstStyle/>
          <a:p>
            <a:pPr algn="ctr"/>
            <a:r>
              <a:rPr lang="ru-RU" sz="6000" smtClean="0">
                <a:solidFill>
                  <a:srgbClr val="FFC000"/>
                </a:solidFill>
              </a:rPr>
              <a:t> </a:t>
            </a:r>
          </a:p>
        </p:txBody>
      </p:sp>
      <p:pic>
        <p:nvPicPr>
          <p:cNvPr id="1026" name="Picture 2" descr="C:\Documents and Settings\Admin\Рабочий стол\картинки\2009_11_17\2009_11_29\IMG_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3500438"/>
            <a:ext cx="3625493" cy="3143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Admin\Рабочий стол\картинки\2009_11_17\2009_11_29\IMG_00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399090">
            <a:off x="491495" y="465571"/>
            <a:ext cx="2241407" cy="20153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Documents and Settings\Admin\Рабочий стол\картинки\2009_11_17\2009_11_29\IMG_00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440640">
            <a:off x="6702320" y="3626092"/>
            <a:ext cx="2111541" cy="2071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Documents and Settings\Admin\Рабочий стол\картинки\2009_11_17\2009_11_29\IMG_000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380995">
            <a:off x="406684" y="4126966"/>
            <a:ext cx="1884246" cy="18573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C:\Documents and Settings\Admin\Рабочий стол\картинки\2009_11_17\2009_11_29\IMG_000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00994">
            <a:off x="6399589" y="647682"/>
            <a:ext cx="2331719" cy="16929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1714480" y="1643050"/>
            <a:ext cx="5349798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C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Страна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C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Непослушания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Admin\Рабочий стол\картинки\2009_11_17\2009_11_29\IMG_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643174" y="214290"/>
            <a:ext cx="4572032" cy="1015663"/>
          </a:xfrm>
          <a:prstGeom prst="rect">
            <a:avLst/>
          </a:prstGeom>
          <a:noFill/>
        </p:spPr>
        <p:txBody>
          <a:bodyPr>
            <a:prstTxWarp prst="textDeflate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Грязнуля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картинки\2009_12_09\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786710" cy="6857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001024" y="1000108"/>
            <a:ext cx="785818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  <a:latin typeface="+mn-lt"/>
              </a:rPr>
              <a:t>Фея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Documents and Settings\Admin\Рабочий стол\картинки\2009_11_17\IMG_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857356" y="1643050"/>
            <a:ext cx="5072098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9900"/>
                </a:solidFill>
                <a:latin typeface="+mn-lt"/>
              </a:rPr>
              <a:t>Зеркало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картинки\2009_12_07\IMG_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21493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488" y="2000240"/>
            <a:ext cx="2000264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270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ВЕНЕЦИЯ</a:t>
            </a:r>
          </a:p>
        </p:txBody>
      </p:sp>
      <p:pic>
        <p:nvPicPr>
          <p:cNvPr id="1028" name="Picture 4" descr="C:\Documents and Settings\Admin\Рабочий стол\картинки\2009_12_07\IMG_0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92588" y="2643188"/>
            <a:ext cx="4951412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58016" y="6215082"/>
            <a:ext cx="207170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 w="1270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ФРАНЦИЯ</a:t>
            </a:r>
          </a:p>
        </p:txBody>
      </p:sp>
      <p:pic>
        <p:nvPicPr>
          <p:cNvPr id="1031" name="Picture 7" descr="H:\Мои рисунки 1\Коллекция картинок (Microsoft)\j0413492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3571875"/>
            <a:ext cx="2519362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Documents and Settings\Admin\Рабочий стол\картинки\2009_11_17\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8596" y="285729"/>
            <a:ext cx="6000792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Мыло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Documents and Settings\Admin\Рабочий стол\картинки\2009_12_07\IMG_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00496" y="1928802"/>
            <a:ext cx="428628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ln w="1270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Россия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Documents and Settings\Admin\Рабочий стол\картинки\CIMG23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-31750"/>
            <a:ext cx="9286875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642918"/>
            <a:ext cx="814393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Носовой платок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cuments and Settings\Admin\Рабочий стол\картинки\2009_12_07\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643174" y="4500570"/>
            <a:ext cx="150019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1270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Рим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868" y="214290"/>
            <a:ext cx="207170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270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Италия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C:\Documents and Settings\Admin\Рабочий стол\картинки\2009_11_17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2910" y="5500702"/>
            <a:ext cx="807249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i="1" dirty="0">
                <a:ln w="1905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9900"/>
                </a:solidFill>
                <a:latin typeface="+mn-lt"/>
              </a:rPr>
              <a:t>Зубная паста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chemeClr val="tx1">
              <a:lumMod val="95000"/>
            </a:schemeClr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32770" name="Picture 2" descr="C:\Documents and Settings\Admin\Рабочий стол\картинки\2009_11_17\IMG_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929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4" descr="C:\Documents and Settings\Admin\Рабочий стол\картинки\2009_11_17\IMG_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0"/>
            <a:ext cx="3286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786446" y="357166"/>
            <a:ext cx="714380" cy="61863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285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latin typeface="+mn-lt"/>
              </a:rPr>
              <a:t>Зубная щётка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>
            <a:spLocks noGrp="1"/>
          </p:cNvSpPr>
          <p:nvPr>
            <p:ph type="body" idx="1"/>
          </p:nvPr>
        </p:nvSpPr>
        <p:spPr>
          <a:xfrm>
            <a:off x="-153034" y="19050"/>
            <a:ext cx="9839006" cy="685800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</a:rPr>
              <a:t>  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>
              <a:solidFill>
                <a:srgbClr val="000000"/>
              </a:solidFill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 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 - Потому что другу больно, а друзей надо жалеть. Это очень   обидно, когда над тобой смеются.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  -  Потому, что, измазавшись, он очень огорчит свою</a:t>
            </a:r>
            <a:b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</a:b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 маму - нужно все стирать.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  - Он мог еще зацепиться и порвать свою одежду - тогда пришлось бы покупать новую и истратить деньги, которые    мог­ли бы пойти на другие полезные вещи для семьи.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   - Сегодня упал мой друг, а завтра это может произойти</a:t>
            </a:r>
            <a:b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</a:b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со мной - и вдруг мне тоже не помогут?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   - Быть злым - плохо. Надо помогать не только своим друзьям,</a:t>
            </a:r>
            <a:b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</a:b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 а всем людям, которые попали в беду - тогда и тебе помогут</a:t>
            </a:r>
            <a:b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</a:br>
            <a:r>
              <a:rPr lang="ru-RU" sz="2000" dirty="0" smtClean="0">
                <a:solidFill>
                  <a:srgbClr val="000000"/>
                </a:solidFill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 в трудную минуту.</a:t>
            </a:r>
            <a:endParaRPr lang="ru-RU" sz="2000" dirty="0">
              <a:solidFill>
                <a:srgbClr val="000000"/>
              </a:solidFill>
              <a:effectLst>
                <a:glow rad="101600">
                  <a:srgbClr val="FF9900">
                    <a:alpha val="60000"/>
                  </a:srgbClr>
                </a:glow>
              </a:effectLst>
            </a:endParaRPr>
          </a:p>
        </p:txBody>
      </p:sp>
      <p:pic>
        <p:nvPicPr>
          <p:cNvPr id="6" name="Picture 6" descr="задумал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4049713"/>
            <a:ext cx="218598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58969" y="338115"/>
            <a:ext cx="564360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635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CCFF"/>
                </a:solidFill>
                <a:latin typeface="+mn-lt"/>
              </a:rPr>
              <a:t>Почему?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картинки\2009_12_07\IMG_00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357813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Documents and Settings\Admin\Рабочий стол\картинки\2009_12_07\IMG_0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50" y="2714625"/>
            <a:ext cx="54292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428860" y="1214422"/>
            <a:ext cx="207170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1905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Россия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2063" y="4071938"/>
            <a:ext cx="24288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Франция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75" y="285750"/>
            <a:ext cx="7558088" cy="6572250"/>
          </a:xfrm>
        </p:spPr>
        <p:txBody>
          <a:bodyPr/>
          <a:lstStyle/>
          <a:p>
            <a:r>
              <a:rPr lang="ru-RU" sz="3600" b="1" i="1" smtClean="0">
                <a:solidFill>
                  <a:srgbClr val="FFFF00"/>
                </a:solidFill>
              </a:rPr>
              <a:t>-Для того,  чтобы нравиться другим людям.</a:t>
            </a:r>
          </a:p>
          <a:p>
            <a:r>
              <a:rPr lang="ru-RU" sz="3600" b="1" i="1" smtClean="0">
                <a:solidFill>
                  <a:srgbClr val="FFFF00"/>
                </a:solidFill>
              </a:rPr>
              <a:t>-Для того, чтобы всегда выглядеть чистым и аккуратным.</a:t>
            </a:r>
          </a:p>
          <a:p>
            <a:r>
              <a:rPr lang="ru-RU" sz="3600" b="1" i="1" smtClean="0">
                <a:solidFill>
                  <a:srgbClr val="FFFF00"/>
                </a:solidFill>
              </a:rPr>
              <a:t>-Чтобы другим людям было приятно с тобой разговаривать</a:t>
            </a:r>
          </a:p>
          <a:p>
            <a:r>
              <a:rPr lang="ru-RU" sz="3600" b="1" i="1" smtClean="0">
                <a:solidFill>
                  <a:srgbClr val="FFFF00"/>
                </a:solidFill>
              </a:rPr>
              <a:t>-Чтобы не разводить грязь и микробы, иначе можешь заболеть.</a:t>
            </a:r>
          </a:p>
          <a:p>
            <a:r>
              <a:rPr lang="ru-RU" sz="3600" b="1" i="1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картинки\2009_12_09\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786710" cy="6857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001024" y="1000108"/>
            <a:ext cx="785818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  <a:latin typeface="+mn-lt"/>
              </a:rPr>
              <a:t>Фея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86116" y="357166"/>
            <a:ext cx="5659578" cy="2857520"/>
          </a:xfrm>
        </p:spPr>
        <p:txBody>
          <a:bodyPr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>
                  <a:solidFill>
                    <a:srgbClr val="FF99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 стране Непослушания не хочется мне жить!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>
                  <a:solidFill>
                    <a:srgbClr val="FF99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 хорошими привычками  буду я дружить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>
                  <a:solidFill>
                    <a:srgbClr val="FF99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папу буду слушать, и маме помогать.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>
                  <a:solidFill>
                    <a:srgbClr val="FF99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буду гигиену, конечно, соблюдать.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>
                  <a:solidFill>
                    <a:srgbClr val="FF99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 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 descr="C:\Documents and Settings\Admin\Рабочий стол\картинки\2009_12_09\IMG_00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3071910" cy="26730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Рабочий стол\картинки\2009_12_09\IMG_0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3214686"/>
            <a:ext cx="3897828" cy="32257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Admin\Рабочий стол\картинки\2009_12_09\IMG_00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22019" y="3049091"/>
            <a:ext cx="3298330" cy="2509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3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500" dirty="0" smtClean="0"/>
              <a:t>                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5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Хочу быть здоровым всегда,				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5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Но добиться результата			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5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Невозможно без труда				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5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Постараюсь не лениться –				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5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Каждый раз перед едой,				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5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Прежде чем за стол садиться,				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5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Руки вымою водой.		</a:t>
            </a:r>
            <a:r>
              <a:rPr lang="ru-RU" sz="4800" i="1" dirty="0" smtClean="0">
                <a:solidFill>
                  <a:srgbClr val="9900CC"/>
                </a:solidFill>
              </a:rPr>
              <a:t>				 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4800" dirty="0" smtClean="0"/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dirty="0" smtClean="0"/>
              <a:t>                                       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4800" dirty="0" smtClean="0"/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                             И зарядкой заниматься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                                 Буду ежедневно по утрам.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                             И, конечно, закаляться-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                        Это так поможет нам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4800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solidFill>
                  <a:srgbClr val="9900CC"/>
                </a:solidFill>
              </a:rPr>
              <a:t>      </a:t>
            </a: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Свежим воздухом дышать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По возможности всегда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На прогулки в лес ходить.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Он нам силы даст, друзья!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dirty="0" smtClean="0"/>
              <a:t> 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4800" dirty="0" smtClean="0"/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dirty="0" smtClean="0"/>
              <a:t>                                            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/>
              <a:t>                                                </a:t>
            </a: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Мы открыли все секреты,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                          Как здоровье сохранить.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                            Выполнять советы будем,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i="1" dirty="0" smtClean="0">
                <a:ln w="3175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9900CC"/>
                </a:solidFill>
              </a:rPr>
              <a:t>                                            И легко нам будет жить!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4800" dirty="0" smtClean="0"/>
          </a:p>
        </p:txBody>
      </p:sp>
      <p:pic>
        <p:nvPicPr>
          <p:cNvPr id="5" name="Picture 2" descr="C:\Documents and Settings\Admin\Рабочий стол\картинки\2009_11_17\2009_11_29\IMG_0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6" y="214290"/>
            <a:ext cx="2239043" cy="16788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2" descr="C:\Documents and Settings\Admin\Рабочий стол\картинки\2009_11_17\2009_11_29\IMG_000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08" y="2000240"/>
            <a:ext cx="151106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Documents and Settings\Admin\Рабочий стол\картинки\2009_11_17\2009_11_29\IMG_000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4810" y="3714752"/>
            <a:ext cx="3143272" cy="15945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147" name="Picture 3" descr="C:\Documents and Settings\Admin\Рабочий стол\картинки\2009_11_17\2009_11_29\IMG_000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62" y="5143512"/>
            <a:ext cx="2693992" cy="12969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80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decel="1000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одзаголовок 2"/>
          <p:cNvSpPr>
            <a:spLocks noGrp="1"/>
          </p:cNvSpPr>
          <p:nvPr>
            <p:ph type="body" idx="1"/>
          </p:nvPr>
        </p:nvSpPr>
        <p:spPr>
          <a:xfrm>
            <a:off x="642938" y="1357313"/>
            <a:ext cx="7802562" cy="2295525"/>
          </a:xfrm>
        </p:spPr>
        <p:txBody>
          <a:bodyPr/>
          <a:lstStyle/>
          <a:p>
            <a:pPr algn="ctr"/>
            <a:r>
              <a:rPr lang="ru-RU" sz="6000" smtClean="0">
                <a:solidFill>
                  <a:srgbClr val="FFC000"/>
                </a:solidFill>
              </a:rPr>
              <a:t> </a:t>
            </a:r>
          </a:p>
        </p:txBody>
      </p:sp>
      <p:pic>
        <p:nvPicPr>
          <p:cNvPr id="1026" name="Picture 2" descr="C:\Documents and Settings\Admin\Рабочий стол\картинки\2009_11_17\2009_11_29\IMG_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3500438"/>
            <a:ext cx="3625493" cy="3143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Admin\Рабочий стол\картинки\2009_11_17\2009_11_29\IMG_00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399090">
            <a:off x="491495" y="465571"/>
            <a:ext cx="2241407" cy="20153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Documents and Settings\Admin\Рабочий стол\картинки\2009_11_17\2009_11_29\IMG_00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440640">
            <a:off x="6702320" y="3626092"/>
            <a:ext cx="2111541" cy="2071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Documents and Settings\Admin\Рабочий стол\картинки\2009_11_17\2009_11_29\IMG_000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380995">
            <a:off x="406684" y="4126966"/>
            <a:ext cx="1884246" cy="18573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C:\Documents and Settings\Admin\Рабочий стол\картинки\2009_11_17\2009_11_29\IMG_000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00994">
            <a:off x="6399589" y="647682"/>
            <a:ext cx="2331719" cy="16929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1714480" y="1643050"/>
            <a:ext cx="5349798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C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Страна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C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Непослушания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600" b="1" i="1" dirty="0" smtClean="0">
              <a:ln>
                <a:solidFill>
                  <a:srgbClr val="9900CC"/>
                </a:solidFill>
              </a:ln>
              <a:solidFill>
                <a:srgbClr val="FF0000"/>
              </a:solidFill>
              <a:effectLst>
                <a:glow rad="101600">
                  <a:srgbClr val="00B050">
                    <a:alpha val="60000"/>
                  </a:srgbClr>
                </a:glow>
              </a:effectLst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i="1" dirty="0" smtClean="0">
                <a:ln>
                  <a:solidFill>
                    <a:srgbClr val="9900CC"/>
                  </a:solidFill>
                </a:ln>
                <a:solidFill>
                  <a:srgbClr val="FF0000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Это важно!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-Лицо  и все тело человека должны быть чистыми, потому что</a:t>
            </a:r>
            <a:b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</a:b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   на грязнулю неприятно смотреть, с ним не хочется сидеть</a:t>
            </a:r>
            <a:b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</a:b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   за одной партой.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  <a:effectLst>
                <a:glow rad="101600">
                  <a:srgbClr val="00B050">
                    <a:alpha val="60000"/>
                  </a:srgbClr>
                </a:glow>
              </a:effectLst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  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- Кожа очень важна для человека - благодаря коже чело­</a:t>
            </a:r>
            <a:b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</a:b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   век ощущает тепло и холод, жару и мороз, температуру</a:t>
            </a:r>
            <a:b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</a:b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   и боль.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 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  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</a:rPr>
              <a:t> - Кожа человека должна быть чистой. Когда мы умываемся, моем руки,       ноги, все тело, мы в это время открываем малень­кие отверстия в коже,     которые пропускают в наш организм воздух. Так наша кожа помогает нам   дышать. Особенно тщательно надо мыть руки. Иначе на них появятся...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000" dirty="0">
              <a:solidFill>
                <a:schemeClr val="bg1">
                  <a:lumMod val="95000"/>
                  <a:lumOff val="5000"/>
                </a:schemeClr>
              </a:solidFill>
              <a:effectLst>
                <a:glow rad="101600">
                  <a:srgbClr val="00B050">
                    <a:alpha val="60000"/>
                  </a:srgbClr>
                </a:glow>
              </a:effectLst>
            </a:endParaRPr>
          </a:p>
        </p:txBody>
      </p:sp>
      <p:pic>
        <p:nvPicPr>
          <p:cNvPr id="7170" name="Picture 2" descr="H:\Мои рисунки 1\анимации\мальчик пишущий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13" y="1714500"/>
            <a:ext cx="1714500" cy="263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0083" y="714356"/>
            <a:ext cx="6973605" cy="110758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МИКРОБ</a:t>
            </a:r>
            <a:endParaRPr lang="ru-RU">
              <a:solidFill>
                <a:schemeClr val="bg1">
                  <a:lumMod val="95000"/>
                  <a:lumOff val="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88" y="2214563"/>
            <a:ext cx="4214812" cy="4429125"/>
          </a:xfrm>
        </p:spPr>
        <p:txBody>
          <a:bodyPr/>
          <a:lstStyle/>
          <a:p>
            <a:r>
              <a:rPr lang="ru-RU" sz="3200" smtClean="0">
                <a:solidFill>
                  <a:srgbClr val="FFFF00"/>
                </a:solidFill>
              </a:rPr>
              <a:t>Я – Микроб, я вредный, грязный.</a:t>
            </a:r>
          </a:p>
          <a:p>
            <a:r>
              <a:rPr lang="ru-RU" sz="3200" smtClean="0">
                <a:solidFill>
                  <a:srgbClr val="FFFF00"/>
                </a:solidFill>
              </a:rPr>
              <a:t>Доберусь до вас однажды </a:t>
            </a:r>
          </a:p>
          <a:p>
            <a:r>
              <a:rPr lang="ru-RU" sz="3200" smtClean="0">
                <a:solidFill>
                  <a:srgbClr val="FFFF00"/>
                </a:solidFill>
              </a:rPr>
              <a:t>Нет, не стану вас жалеть, </a:t>
            </a:r>
          </a:p>
          <a:p>
            <a:r>
              <a:rPr lang="ru-RU" sz="3200" smtClean="0">
                <a:solidFill>
                  <a:srgbClr val="FFFF00"/>
                </a:solidFill>
              </a:rPr>
              <a:t>Будете болеть, болеть!</a:t>
            </a:r>
          </a:p>
        </p:txBody>
      </p:sp>
      <p:pic>
        <p:nvPicPr>
          <p:cNvPr id="2050" name="Picture 2" descr="C:\Documents and Settings\Admin\Рабочий стол\картинки\2009_11_17\МИКРОБ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2357430"/>
            <a:ext cx="3543300" cy="35242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4068" y="475950"/>
            <a:ext cx="4160597" cy="5846957"/>
          </a:xfrm>
        </p:spPr>
        <p:txBody>
          <a:bodyPr>
            <a:no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50" endPos="85000" dir="5400000" sy="-100000" algn="bl" rotWithShape="0"/>
                </a:effectLst>
              </a:rPr>
              <a:t>Мы подвигаться хотим,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Раз, два, три, четыре, пять.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Мы такие непоседы,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 месте нам не устоять.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>
              <a:solidFill>
                <a:srgbClr val="FFC000"/>
              </a:solidFill>
              <a:effectLst>
                <a:glow rad="101600">
                  <a:schemeClr val="accent5">
                    <a:lumMod val="50000"/>
                    <a:alpha val="6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 попрыгать тоже любим.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Вместе прыгать дружно будем.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Раз, два, три, четыре, пять,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 месте нам не устоять.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>
              <a:solidFill>
                <a:srgbClr val="FFC000"/>
              </a:solidFill>
              <a:effectLst>
                <a:glow rad="101600">
                  <a:schemeClr val="accent5">
                    <a:lumMod val="50000"/>
                    <a:alpha val="6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Утром долго мы не спим,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 ванную бежим, бежим,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Мы бежим все дружно,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rgbClr val="FFC000"/>
                </a:solidFill>
                <a:effectLst>
                  <a:glow rad="101600">
                    <a:schemeClr val="accent5">
                      <a:lumMod val="50000"/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Нам умыться нужно.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>
              <a:solidFill>
                <a:srgbClr val="FFC000"/>
              </a:solidFill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>
              <a:solidFill>
                <a:srgbClr val="FFC000"/>
              </a:solidFill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>
              <a:solidFill>
                <a:srgbClr val="FFC000"/>
              </a:solidFill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3074" name="Picture 2" descr="C:\Documents and Settings\Admin\Рабочий стол\картинки\2009_11_17\2009_11_29\IMG_0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571612"/>
            <a:ext cx="3162319" cy="32890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571480"/>
            <a:ext cx="5214974" cy="6072230"/>
          </a:xfrm>
        </p:spPr>
        <p:txBody>
          <a:bodyPr>
            <a:noAutofit/>
            <a:scene3d>
              <a:camera prst="perspectiveAbove"/>
              <a:lightRig rig="threePt" dir="t"/>
            </a:scene3d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 w="6350"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А потом мы зубы чистим,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 w="6350"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Раз, два, три, четыре, пять,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 w="6350"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Чтоб красивою улыбкой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 w="6350"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Мы людей могли встречать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800" dirty="0" smtClean="0">
              <a:ln w="6350">
                <a:solidFill>
                  <a:srgbClr val="FFFF00"/>
                </a:solidFill>
              </a:ln>
              <a:solidFill>
                <a:srgbClr val="FFC000"/>
              </a:solidFill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 w="6350"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Руки с мылом, руки с мылом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 w="6350"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Дружно моет детвора.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 w="6350"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Мы умылись, причесались,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>
                <a:ln w="6350"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Значит, завтракать пора! </a:t>
            </a:r>
            <a:endParaRPr lang="ru-RU" sz="2800" dirty="0">
              <a:ln w="6350">
                <a:solidFill>
                  <a:srgbClr val="FFFF00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026" name="Picture 2" descr="C:\Documents and Settings\Admin\Рабочий стол\картинки\2009_11_17\2009_11_29\IMG_0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571612"/>
            <a:ext cx="3357586" cy="39425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Admin\Рабочий стол\картинки\2009_11_17\2009_11_29\IMG_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643174" y="214290"/>
            <a:ext cx="4572032" cy="1015663"/>
          </a:xfrm>
          <a:prstGeom prst="rect">
            <a:avLst/>
          </a:prstGeom>
          <a:noFill/>
        </p:spPr>
        <p:txBody>
          <a:bodyPr>
            <a:prstTxWarp prst="textDeflate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Грязнуля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0"/>
            <a:ext cx="7858125" cy="5857875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000" b="1" i="1" dirty="0" smtClean="0">
                <a:solidFill>
                  <a:srgbClr val="00FF00"/>
                </a:solidFill>
              </a:rPr>
              <a:t>-Они не знают, что на руках скапливается очень много микробов. Ведь наши руки все время очень заняты. Мы ими постоянно что-то делаем. И они чаще всего загрязняются.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000" b="1" i="1" dirty="0" smtClean="0">
                <a:solidFill>
                  <a:srgbClr val="00FF00"/>
                </a:solidFill>
              </a:rPr>
              <a:t> 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000" b="1" i="1" dirty="0" smtClean="0">
                <a:solidFill>
                  <a:srgbClr val="00FF00"/>
                </a:solidFill>
              </a:rPr>
              <a:t>  -Руки надо обязательно мыть перед едой, приходя домой из школы, магазина, после игр во дворе. Руки всегда должны быть чистыми.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00FF00"/>
                </a:solidFill>
              </a:rPr>
              <a:t> </a:t>
            </a:r>
            <a:endParaRPr lang="ru-RU" sz="2400" b="1" i="1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439</TotalTime>
  <Words>331</Words>
  <Application>Microsoft Office PowerPoint</Application>
  <PresentationFormat>Экран (4:3)</PresentationFormat>
  <Paragraphs>113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Слайд 1</vt:lpstr>
      <vt:lpstr>Слайд 2</vt:lpstr>
      <vt:lpstr>Слайд 3</vt:lpstr>
      <vt:lpstr>Слайд 4</vt:lpstr>
      <vt:lpstr>МИКРОБ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&gt;&gt;diR&lt;&lt;</cp:lastModifiedBy>
  <cp:revision>50</cp:revision>
  <dcterms:created xsi:type="dcterms:W3CDTF">2009-12-05T13:33:01Z</dcterms:created>
  <dcterms:modified xsi:type="dcterms:W3CDTF">2010-04-01T08:41:34Z</dcterms:modified>
</cp:coreProperties>
</file>