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7" r:id="rId2"/>
    <p:sldId id="310" r:id="rId3"/>
    <p:sldId id="311" r:id="rId4"/>
    <p:sldId id="320" r:id="rId5"/>
    <p:sldId id="319" r:id="rId6"/>
    <p:sldId id="321" r:id="rId7"/>
    <p:sldId id="256" r:id="rId8"/>
    <p:sldId id="293" r:id="rId9"/>
    <p:sldId id="304" r:id="rId10"/>
    <p:sldId id="305" r:id="rId11"/>
    <p:sldId id="287" r:id="rId12"/>
    <p:sldId id="294" r:id="rId13"/>
    <p:sldId id="295" r:id="rId14"/>
    <p:sldId id="286" r:id="rId15"/>
    <p:sldId id="306" r:id="rId16"/>
    <p:sldId id="301" r:id="rId17"/>
    <p:sldId id="302" r:id="rId18"/>
    <p:sldId id="299" r:id="rId19"/>
    <p:sldId id="292" r:id="rId20"/>
    <p:sldId id="298" r:id="rId21"/>
    <p:sldId id="290" r:id="rId22"/>
    <p:sldId id="303" r:id="rId23"/>
    <p:sldId id="300" r:id="rId24"/>
    <p:sldId id="297" r:id="rId25"/>
    <p:sldId id="296" r:id="rId26"/>
    <p:sldId id="285" r:id="rId27"/>
    <p:sldId id="289" r:id="rId28"/>
    <p:sldId id="307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6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AF8D3-5F14-4282-9E4E-122A1F000DB4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9790C-AB1B-4D6D-85E7-8D7E309ED0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AF8D3-5F14-4282-9E4E-122A1F000DB4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9790C-AB1B-4D6D-85E7-8D7E309ED0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AF8D3-5F14-4282-9E4E-122A1F000DB4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9790C-AB1B-4D6D-85E7-8D7E309ED0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AF8D3-5F14-4282-9E4E-122A1F000DB4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9790C-AB1B-4D6D-85E7-8D7E309ED0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AF8D3-5F14-4282-9E4E-122A1F000DB4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9790C-AB1B-4D6D-85E7-8D7E309ED0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AF8D3-5F14-4282-9E4E-122A1F000DB4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9790C-AB1B-4D6D-85E7-8D7E309ED0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AF8D3-5F14-4282-9E4E-122A1F000DB4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9790C-AB1B-4D6D-85E7-8D7E309ED0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AF8D3-5F14-4282-9E4E-122A1F000DB4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9790C-AB1B-4D6D-85E7-8D7E309ED0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AF8D3-5F14-4282-9E4E-122A1F000DB4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9790C-AB1B-4D6D-85E7-8D7E309ED0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AF8D3-5F14-4282-9E4E-122A1F000DB4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9790C-AB1B-4D6D-85E7-8D7E309ED0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AF8D3-5F14-4282-9E4E-122A1F000DB4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9790C-AB1B-4D6D-85E7-8D7E309ED0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AF8D3-5F14-4282-9E4E-122A1F000DB4}" type="datetimeFigureOut">
              <a:rPr lang="ru-RU" smtClean="0"/>
              <a:pPr/>
              <a:t>23.03.2010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9790C-AB1B-4D6D-85E7-8D7E309ED0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7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/>
          <p:cNvSpPr txBox="1">
            <a:spLocks/>
          </p:cNvSpPr>
          <p:nvPr/>
        </p:nvSpPr>
        <p:spPr>
          <a:xfrm>
            <a:off x="1500166" y="214290"/>
            <a:ext cx="7215206" cy="1428760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bg1"/>
            </a:solidFill>
          </a:ln>
          <a:effectLst>
            <a:outerShdw blurRad="50800" dist="152400" dir="468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МОУ «Чернянская средняя  общеобразовательная  </a:t>
            </a:r>
            <a:b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школа № 1 с углубленным изучением </a:t>
            </a:r>
            <a:b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отдельных предметов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»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едорченко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5720" y="214290"/>
            <a:ext cx="4467076" cy="621510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14414" y="4121072"/>
            <a:ext cx="76438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b="1" i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Федорченко </a:t>
            </a:r>
          </a:p>
          <a:p>
            <a:r>
              <a:rPr lang="ru-RU" sz="4800" b="1" i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Надежда Алексеевна</a:t>
            </a:r>
          </a:p>
          <a:p>
            <a:pPr algn="r"/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1992 г.</a:t>
            </a:r>
            <a:endParaRPr lang="ru-RU" sz="48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6" name="Рисунок 5" descr="figura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038808" y="285728"/>
            <a:ext cx="2533720" cy="338647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Притулина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57620" y="142852"/>
            <a:ext cx="4357718" cy="644916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57224" y="4335386"/>
            <a:ext cx="79296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b="1" i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Притулина</a:t>
            </a:r>
            <a:r>
              <a:rPr lang="ru-RU" sz="4800" b="1" i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 </a:t>
            </a:r>
            <a:br>
              <a:rPr lang="ru-RU" sz="4800" b="1" i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4800" b="1" i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Ольга Александровна</a:t>
            </a:r>
          </a:p>
          <a:p>
            <a:pPr algn="r"/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1993 г.</a:t>
            </a:r>
            <a:endParaRPr lang="ru-RU" sz="48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16" name="Рисунок 15" descr="school2-2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0973206">
            <a:off x="433712" y="532795"/>
            <a:ext cx="2971313" cy="26920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erasimov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395287"/>
            <a:ext cx="4000528" cy="5822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0" y="4263948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Герасимова </a:t>
            </a:r>
          </a:p>
          <a:p>
            <a:pPr algn="r"/>
            <a:r>
              <a:rPr lang="ru-RU" sz="4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Александра Петровна</a:t>
            </a:r>
          </a:p>
          <a:p>
            <a:pPr algn="r"/>
            <a:r>
              <a:rPr lang="ru-RU" sz="4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1993, 2007 г.г.</a:t>
            </a:r>
            <a:endParaRPr lang="ru-RU" sz="48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7" name="Рисунок 6" descr="0000224770-preview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rot="1105782">
            <a:off x="6908927" y="534095"/>
            <a:ext cx="1785950" cy="13234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7706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987906">
            <a:off x="5715008" y="1214422"/>
            <a:ext cx="2381250" cy="2381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untitled.bmp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492324">
            <a:off x="1303634" y="1635088"/>
            <a:ext cx="1982482" cy="16510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 descr="boltenkov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7695" y="392983"/>
            <a:ext cx="4029081" cy="59649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71470" y="4335386"/>
            <a:ext cx="56436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i="1" dirty="0" err="1" smtClean="0">
                <a:solidFill>
                  <a:schemeClr val="bg1"/>
                </a:solidFill>
                <a:latin typeface="Bookman Old Style" pitchFamily="18" charset="0"/>
              </a:rPr>
              <a:t>Болтенкова</a:t>
            </a:r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 Нина Федоровна</a:t>
            </a:r>
          </a:p>
          <a:p>
            <a:pPr algn="r"/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1994, 2008 г.г.</a:t>
            </a:r>
            <a:endParaRPr lang="ru-RU" sz="48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5" name="Рисунок 4" descr="WPERMSE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268368"/>
            <a:ext cx="2286016" cy="2231938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orokin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924" y="285728"/>
            <a:ext cx="4276282" cy="5829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857224" y="4335386"/>
            <a:ext cx="79296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Сорокина </a:t>
            </a:r>
            <a:br>
              <a:rPr lang="ru-RU" sz="4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4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Ольга Алексеевна</a:t>
            </a:r>
          </a:p>
          <a:p>
            <a:pPr algn="r"/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1995 г.</a:t>
            </a:r>
            <a:endParaRPr lang="ru-RU" sz="48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5" name="Рисунок 4" descr="2510729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0567084">
            <a:off x="142844" y="2071679"/>
            <a:ext cx="3143272" cy="19435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Тепанян.JPG"/>
          <p:cNvPicPr>
            <a:picLocks noChangeAspect="1"/>
          </p:cNvPicPr>
          <p:nvPr/>
        </p:nvPicPr>
        <p:blipFill>
          <a:blip r:embed="rId2" cstate="email">
            <a:lum bright="10000" contrast="10000"/>
          </a:blip>
          <a:stretch>
            <a:fillRect/>
          </a:stretch>
        </p:blipFill>
        <p:spPr>
          <a:xfrm>
            <a:off x="357158" y="285728"/>
            <a:ext cx="4714908" cy="60163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7224" y="4335386"/>
            <a:ext cx="79296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Тепанян</a:t>
            </a:r>
            <a:r>
              <a:rPr lang="ru-RU" sz="4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 </a:t>
            </a:r>
            <a:br>
              <a:rPr lang="ru-RU" sz="4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4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Галина Сергеевна</a:t>
            </a:r>
          </a:p>
          <a:p>
            <a:pPr algn="r"/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1995 г.</a:t>
            </a:r>
            <a:endParaRPr lang="ru-RU" sz="48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6" name="Рисунок 5" descr="p1061995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0368341">
            <a:off x="5980521" y="608458"/>
            <a:ext cx="1716036" cy="24547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p1096160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538879">
            <a:off x="6931354" y="1769955"/>
            <a:ext cx="1422886" cy="2322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Остапенко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495797" y="357166"/>
            <a:ext cx="4505359" cy="61436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596" y="4448614"/>
            <a:ext cx="835824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Остапенко</a:t>
            </a:r>
            <a:r>
              <a:rPr lang="ru-RU" sz="4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 </a:t>
            </a:r>
            <a:br>
              <a:rPr lang="ru-RU" sz="4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4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Людмила Валентиновна</a:t>
            </a:r>
          </a:p>
          <a:p>
            <a:r>
              <a:rPr lang="ru-RU" sz="4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1996 г.</a:t>
            </a:r>
            <a:endParaRPr lang="ru-RU" sz="44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7" name="Рисунок 6" descr="7383256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rot="21016502">
            <a:off x="1103296" y="954157"/>
            <a:ext cx="2120396" cy="22877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Никуленк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14290"/>
            <a:ext cx="4531156" cy="62151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7224" y="4335386"/>
            <a:ext cx="79296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i="1" dirty="0" err="1" smtClean="0">
                <a:solidFill>
                  <a:schemeClr val="bg1"/>
                </a:solidFill>
                <a:latin typeface="Bookman Old Style" pitchFamily="18" charset="0"/>
              </a:rPr>
              <a:t>Никуленко</a:t>
            </a:r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b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</a:br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Татьяна Николаевна</a:t>
            </a:r>
          </a:p>
          <a:p>
            <a:pPr algn="r"/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1996 г.</a:t>
            </a:r>
            <a:endParaRPr lang="ru-RU" sz="48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6" name="Рисунок 5" descr="789c53d335a593482ccee5d5733d2bcf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731179">
            <a:off x="6643702" y="642948"/>
            <a:ext cx="1700203" cy="2428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186935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269179">
            <a:off x="5786799" y="1504742"/>
            <a:ext cx="1533951" cy="21913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avidov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8817" y="313076"/>
            <a:ext cx="4364951" cy="6116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285852" y="4572008"/>
            <a:ext cx="78581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Давыдова </a:t>
            </a:r>
            <a:b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</a:br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Татьяна Ивановна</a:t>
            </a:r>
          </a:p>
          <a:p>
            <a:pPr algn="r"/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1997 г.</a:t>
            </a:r>
            <a:endParaRPr lang="ru-RU" sz="48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5" name="Рисунок 4" descr="picture-390h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0088633">
            <a:off x="436205" y="924438"/>
            <a:ext cx="2423255" cy="1919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yanpols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0" y="216146"/>
            <a:ext cx="4572032" cy="642756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-32" y="120544"/>
            <a:ext cx="60722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Янпольская </a:t>
            </a:r>
            <a:b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</a:br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Елена Евгеньевна</a:t>
            </a:r>
          </a:p>
          <a:p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1998 г.</a:t>
            </a:r>
            <a:endParaRPr lang="ru-RU" sz="48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15" name="Рисунок 14" descr="basketball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303123">
            <a:off x="715623" y="4039408"/>
            <a:ext cx="2476517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142876" y="214314"/>
            <a:ext cx="4071934" cy="2643182"/>
            <a:chOff x="3786182" y="214290"/>
            <a:chExt cx="5072098" cy="3357586"/>
          </a:xfrm>
        </p:grpSpPr>
        <p:sp>
          <p:nvSpPr>
            <p:cNvPr id="5" name="Овал 4"/>
            <p:cNvSpPr/>
            <p:nvPr/>
          </p:nvSpPr>
          <p:spPr>
            <a:xfrm>
              <a:off x="3786182" y="214290"/>
              <a:ext cx="5072098" cy="3357586"/>
            </a:xfrm>
            <a:prstGeom prst="ellipse">
              <a:avLst/>
            </a:prstGeom>
            <a:blipFill>
              <a:blip r:embed="rId3">
                <a:lum/>
              </a:blip>
              <a:stretch>
                <a:fillRect/>
              </a:stretch>
            </a:blipFill>
            <a:scene3d>
              <a:camera prst="perspectiveContrastingLeftFacing" fov="900000">
                <a:rot lat="0" lon="1800000" rev="21594000"/>
              </a:camera>
              <a:lightRig rig="soft" dir="t"/>
            </a:scene3d>
            <a:sp3d extrusionH="44450" contourW="12700" prstMaterial="dkEdge">
              <a:bevelT w="152400" h="50800" prst="softRound"/>
              <a:bevelB w="44450"/>
              <a:contourClr>
                <a:schemeClr val="tx2">
                  <a:lumMod val="60000"/>
                  <a:lumOff val="4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Рисунок 5" descr="пеликан.jpg"/>
            <p:cNvPicPr>
              <a:picLocks noChangeAspect="1"/>
            </p:cNvPicPr>
            <p:nvPr/>
          </p:nvPicPr>
          <p:blipFill>
            <a:blip r:embed="rId4" cstate="email">
              <a:lum/>
            </a:blip>
            <a:stretch>
              <a:fillRect/>
            </a:stretch>
          </p:blipFill>
          <p:spPr>
            <a:xfrm>
              <a:off x="4214810" y="285728"/>
              <a:ext cx="4265602" cy="310994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7" name="TextBox 6"/>
          <p:cNvSpPr txBox="1"/>
          <p:nvPr/>
        </p:nvSpPr>
        <p:spPr>
          <a:xfrm rot="21389111">
            <a:off x="219854" y="4671053"/>
            <a:ext cx="8858312" cy="1631216"/>
          </a:xfrm>
          <a:prstGeom prst="rect">
            <a:avLst/>
          </a:prstGeom>
          <a:gradFill flip="none" rotWithShape="1">
            <a:gsLst>
              <a:gs pos="35000">
                <a:schemeClr val="accent1">
                  <a:tint val="37000"/>
                  <a:satMod val="300000"/>
                  <a:alpha val="47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10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«Учитель Года»</a:t>
            </a:r>
            <a:endParaRPr lang="ru-RU" sz="10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000000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67879" y="285728"/>
            <a:ext cx="4061839" cy="57929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214346" y="3978196"/>
            <a:ext cx="67151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i="1" dirty="0" err="1" smtClean="0">
                <a:solidFill>
                  <a:schemeClr val="bg1"/>
                </a:solidFill>
                <a:latin typeface="Bookman Old Style" pitchFamily="18" charset="0"/>
              </a:rPr>
              <a:t>Аноприенко</a:t>
            </a:r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 Елена</a:t>
            </a:r>
          </a:p>
          <a:p>
            <a:pPr algn="r"/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Николаевна</a:t>
            </a:r>
          </a:p>
          <a:p>
            <a:pPr algn="r"/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1999 г.</a:t>
            </a:r>
            <a:endParaRPr lang="ru-RU" sz="48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5" name="Рисунок 4" descr="090925155553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rot="20741095">
            <a:off x="880305" y="647702"/>
            <a:ext cx="2405811" cy="278129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Vasekin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02288"/>
            <a:ext cx="3924318" cy="56699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3357554" y="428604"/>
            <a:ext cx="56436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i="1" dirty="0" err="1" smtClean="0">
                <a:solidFill>
                  <a:schemeClr val="bg1"/>
                </a:solidFill>
                <a:latin typeface="Bookman Old Style" pitchFamily="18" charset="0"/>
              </a:rPr>
              <a:t>Васекина</a:t>
            </a:r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</a:p>
          <a:p>
            <a:pPr algn="r"/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Галина Александровна</a:t>
            </a:r>
          </a:p>
          <a:p>
            <a:pPr algn="r"/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2000, 2005 г.г.</a:t>
            </a:r>
            <a:endParaRPr lang="ru-RU" sz="48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395739">
            <a:off x="5944035" y="3500936"/>
            <a:ext cx="2591499" cy="1649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2mathgr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599549">
            <a:off x="4466376" y="4191561"/>
            <a:ext cx="2057875" cy="15571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ланова И.А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928662" y="71438"/>
            <a:ext cx="4246066" cy="65722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7224" y="4286256"/>
            <a:ext cx="79296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i="1" dirty="0" err="1" smtClean="0">
                <a:solidFill>
                  <a:schemeClr val="bg1"/>
                </a:solidFill>
                <a:latin typeface="Bookman Old Style" pitchFamily="18" charset="0"/>
              </a:rPr>
              <a:t>Беланова</a:t>
            </a:r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b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</a:br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Инна Александровна</a:t>
            </a:r>
          </a:p>
          <a:p>
            <a:pPr algn="r"/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2001 г.</a:t>
            </a:r>
            <a:endParaRPr lang="ru-RU" sz="48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5" name="Рисунок 4" descr="128540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890146">
            <a:off x="6676179" y="1322158"/>
            <a:ext cx="1815654" cy="18156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ukanova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00100" y="142852"/>
            <a:ext cx="4271902" cy="65177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85820" y="4335386"/>
            <a:ext cx="78581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i="1" dirty="0" err="1" smtClean="0">
                <a:solidFill>
                  <a:schemeClr val="bg1"/>
                </a:solidFill>
                <a:latin typeface="Bookman Old Style" pitchFamily="18" charset="0"/>
              </a:rPr>
              <a:t>Цуканова</a:t>
            </a:r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b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</a:br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Елена Геннадьевна</a:t>
            </a:r>
          </a:p>
          <a:p>
            <a:pPr algn="r"/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2002 г.</a:t>
            </a:r>
            <a:endParaRPr lang="ru-RU" sz="48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5" name="Рисунок 4" descr="IYA_1_embl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3BB5DA"/>
              </a:clrFrom>
              <a:clrTo>
                <a:srgbClr val="3BB5DA">
                  <a:alpha val="0"/>
                </a:srgbClr>
              </a:clrTo>
            </a:clrChange>
          </a:blip>
          <a:stretch>
            <a:fillRect/>
          </a:stretch>
        </p:blipFill>
        <p:spPr>
          <a:xfrm rot="475242">
            <a:off x="6411954" y="954331"/>
            <a:ext cx="2148620" cy="23958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000000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4282" y="357166"/>
            <a:ext cx="4360125" cy="5929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071670" y="4121072"/>
            <a:ext cx="67151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Коротенко Лада</a:t>
            </a:r>
          </a:p>
          <a:p>
            <a:pPr algn="r"/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Валерьевна</a:t>
            </a:r>
          </a:p>
          <a:p>
            <a:pPr algn="r"/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2003 г.</a:t>
            </a:r>
            <a:endParaRPr lang="ru-RU" sz="48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5" name="Рисунок 4" descr="507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583729">
            <a:off x="6357950" y="287540"/>
            <a:ext cx="1973854" cy="30718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000000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881565" y="928670"/>
            <a:ext cx="3833839" cy="4500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-285784" y="739202"/>
            <a:ext cx="48577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i="1" dirty="0" err="1" smtClean="0">
                <a:solidFill>
                  <a:schemeClr val="bg1"/>
                </a:solidFill>
                <a:latin typeface="Bookman Old Style" pitchFamily="18" charset="0"/>
              </a:rPr>
              <a:t>Прокопенкова</a:t>
            </a:r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 Александра</a:t>
            </a:r>
          </a:p>
          <a:p>
            <a:pPr algn="r"/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Валерьевна</a:t>
            </a:r>
          </a:p>
          <a:p>
            <a:pPr algn="r"/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2004 г.</a:t>
            </a:r>
            <a:endParaRPr lang="ru-RU" sz="48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5" name="Рисунок 4" descr="mage16_big.gif"/>
          <p:cNvPicPr>
            <a:picLocks noChangeAspect="1"/>
          </p:cNvPicPr>
          <p:nvPr/>
        </p:nvPicPr>
        <p:blipFill>
          <a:blip r:embed="rId3">
            <a:lum contrast="40000"/>
          </a:blip>
          <a:stretch>
            <a:fillRect/>
          </a:stretch>
        </p:blipFill>
        <p:spPr>
          <a:xfrm rot="20532092">
            <a:off x="938522" y="3408144"/>
            <a:ext cx="1608078" cy="21859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Блажко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4282" y="71414"/>
            <a:ext cx="4143404" cy="667114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57224" y="4335386"/>
            <a:ext cx="79296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i="1" dirty="0" err="1" smtClean="0">
                <a:solidFill>
                  <a:schemeClr val="bg1"/>
                </a:solidFill>
                <a:latin typeface="Bookman Old Style" pitchFamily="18" charset="0"/>
              </a:rPr>
              <a:t>Блажко</a:t>
            </a:r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 </a:t>
            </a:r>
            <a:b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</a:br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Ирина Михайловна</a:t>
            </a:r>
          </a:p>
          <a:p>
            <a:pPr algn="r"/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2006 г.</a:t>
            </a:r>
            <a:endParaRPr lang="ru-RU" sz="48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17" name="Рисунок 16" descr="schoolboy0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751586">
            <a:off x="5964262" y="714356"/>
            <a:ext cx="2108200" cy="2762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Калаш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7158" y="285728"/>
            <a:ext cx="4096108" cy="5643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14282" y="4478262"/>
            <a:ext cx="79296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Калашникова </a:t>
            </a:r>
            <a:br>
              <a:rPr lang="ru-RU" sz="4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4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Елена Викторовна</a:t>
            </a:r>
          </a:p>
          <a:p>
            <a:r>
              <a:rPr lang="ru-RU" sz="4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2009 г.</a:t>
            </a:r>
            <a:endParaRPr lang="ru-RU" sz="48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1" name="Рисунок 10" descr="238263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880572" flipH="1">
            <a:off x="5825878" y="478360"/>
            <a:ext cx="2382033" cy="2309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CD_ROM_Discs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80" y="3143272"/>
            <a:ext cx="3429000" cy="34290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Акимова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929058" y="264899"/>
            <a:ext cx="4214842" cy="60236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57224" y="4335386"/>
            <a:ext cx="79296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Акимова </a:t>
            </a:r>
            <a:br>
              <a:rPr lang="ru-RU" sz="4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4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Людмила Николаевна</a:t>
            </a:r>
          </a:p>
          <a:p>
            <a:pPr algn="r"/>
            <a:r>
              <a:rPr lang="ru-RU" sz="4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2010 г.</a:t>
            </a:r>
            <a:endParaRPr lang="ru-RU" sz="48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6" name="Рисунок 16" descr="1С:Репетитор.  Сдаем ЕГЭ 2007 + 1С:Репетитор. Русский язы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637030">
            <a:off x="226588" y="1298133"/>
            <a:ext cx="1908175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914459">
            <a:off x="2035374" y="1119095"/>
            <a:ext cx="2214431" cy="166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4" descr="1С:Репетитор.  Тесты по орфографии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130561">
            <a:off x="979889" y="2357430"/>
            <a:ext cx="21431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9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 rot="20780659">
            <a:off x="-557392" y="1945737"/>
            <a:ext cx="10014356" cy="1569660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effectLst>
            <a:outerShdw blurRad="50800" dist="101600" dir="2700000" sx="104000" sy="104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С Годом Учителя!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" name="Рисунок 6" descr="image00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163217" y="3500438"/>
            <a:ext cx="5052253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005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 flipH="1">
            <a:off x="2214546" y="0"/>
            <a:ext cx="2071702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bfbc32cd40293033c0a9b935b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1406" y="-24"/>
            <a:ext cx="3000396" cy="3000396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3214686"/>
            <a:ext cx="4857751" cy="3643314"/>
          </a:xfrm>
          <a:prstGeom prst="rect">
            <a:avLst/>
          </a:prstGeom>
        </p:spPr>
      </p:pic>
      <p:pic>
        <p:nvPicPr>
          <p:cNvPr id="9" name="Рисунок 8" descr="Цуканова Е.Г.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500662" y="0"/>
            <a:ext cx="3643338" cy="3182178"/>
          </a:xfrm>
          <a:prstGeom prst="rect">
            <a:avLst/>
          </a:prstGeom>
        </p:spPr>
      </p:pic>
      <p:pic>
        <p:nvPicPr>
          <p:cNvPr id="6" name="Рисунок 5" descr="6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929058" y="2500306"/>
            <a:ext cx="4846320" cy="3901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0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571737" y="2285992"/>
            <a:ext cx="6572264" cy="4572008"/>
          </a:xfrm>
          <a:prstGeom prst="rect">
            <a:avLst/>
          </a:prstGeom>
        </p:spPr>
      </p:pic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071802" y="0"/>
            <a:ext cx="4214810" cy="4071942"/>
          </a:xfrm>
          <a:prstGeom prst="rect">
            <a:avLst/>
          </a:prstGeom>
        </p:spPr>
      </p:pic>
      <p:pic>
        <p:nvPicPr>
          <p:cNvPr id="10" name="Рисунок 9" descr="p0000004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1214422"/>
            <a:ext cx="3143250" cy="46482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5432830" cy="3691109"/>
          </a:xfrm>
        </p:spPr>
      </p:pic>
      <p:pic>
        <p:nvPicPr>
          <p:cNvPr id="6" name="Рисунок 5" descr="IMG_0020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072034" y="0"/>
            <a:ext cx="4071966" cy="3714752"/>
          </a:xfrm>
          <a:prstGeom prst="rect">
            <a:avLst/>
          </a:prstGeom>
        </p:spPr>
      </p:pic>
      <p:pic>
        <p:nvPicPr>
          <p:cNvPr id="11" name="Рисунок 10" descr="IMG_0017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786050" y="3643314"/>
            <a:ext cx="6357950" cy="3214686"/>
          </a:xfrm>
          <a:prstGeom prst="rect">
            <a:avLst/>
          </a:prstGeom>
        </p:spPr>
      </p:pic>
      <p:pic>
        <p:nvPicPr>
          <p:cNvPr id="15" name="Рисунок 14" descr="IMG_0037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0" y="3679034"/>
            <a:ext cx="2786050" cy="3178966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9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57158" y="0"/>
            <a:ext cx="5201920" cy="35442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10 В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383756" y="428604"/>
            <a:ext cx="4760244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 descr="G:\Фоторепортаж\DSC02652.JPG"/>
          <p:cNvPicPr>
            <a:picLocks noChangeAspect="1" noChangeArrowheads="1"/>
          </p:cNvPicPr>
          <p:nvPr/>
        </p:nvPicPr>
        <p:blipFill>
          <a:blip r:embed="rId5" cstate="email">
            <a:lum bright="10000" contrast="10000"/>
          </a:blip>
          <a:srcRect/>
          <a:stretch>
            <a:fillRect/>
          </a:stretch>
        </p:blipFill>
        <p:spPr bwMode="auto">
          <a:xfrm>
            <a:off x="0" y="2643182"/>
            <a:ext cx="4857784" cy="3714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image002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786182" y="3286124"/>
            <a:ext cx="4786346" cy="3571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357166"/>
            <a:ext cx="70723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1991-2010 г.г.</a:t>
            </a:r>
            <a:endParaRPr lang="ru-RU" sz="9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000240"/>
            <a:ext cx="9144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21 участник</a:t>
            </a:r>
          </a:p>
          <a:p>
            <a:pPr>
              <a:buFont typeface="Wingdings" pitchFamily="2" charset="2"/>
              <a:buChar char="ü"/>
            </a:pPr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12 победителей</a:t>
            </a:r>
          </a:p>
          <a:p>
            <a:pPr>
              <a:buFont typeface="Wingdings" pitchFamily="2" charset="2"/>
              <a:buChar char="ü"/>
            </a:pPr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4 победителя ПНПО</a:t>
            </a:r>
            <a:endParaRPr lang="ru-RU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enjunov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285728"/>
            <a:ext cx="4429156" cy="6206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643306" y="4143380"/>
            <a:ext cx="57150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i="1" dirty="0" err="1" smtClean="0">
                <a:solidFill>
                  <a:schemeClr val="bg1"/>
                </a:solidFill>
                <a:latin typeface="Bookman Old Style" pitchFamily="18" charset="0"/>
              </a:rPr>
              <a:t>Менжунова</a:t>
            </a:r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 Мария Павловна</a:t>
            </a:r>
          </a:p>
          <a:p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1991 г.</a:t>
            </a:r>
            <a:endParaRPr lang="ru-RU" sz="48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7" name="Рисунок 6" descr="тетр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rot="925950">
            <a:off x="6109618" y="1571612"/>
            <a:ext cx="1677092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циркуль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0892" y="2928934"/>
            <a:ext cx="1950720" cy="12192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оплавская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241614" y="357190"/>
            <a:ext cx="4616666" cy="62150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2910" y="4643446"/>
            <a:ext cx="57150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Поплавская Любовь Павловна</a:t>
            </a:r>
          </a:p>
          <a:p>
            <a:r>
              <a:rPr lang="ru-RU" sz="4800" i="1" dirty="0" smtClean="0">
                <a:solidFill>
                  <a:schemeClr val="bg1"/>
                </a:solidFill>
                <a:latin typeface="Bookman Old Style" pitchFamily="18" charset="0"/>
              </a:rPr>
              <a:t>1992 г.</a:t>
            </a:r>
            <a:endParaRPr lang="ru-RU" sz="4800" i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  <p:pic>
        <p:nvPicPr>
          <p:cNvPr id="6" name="Рисунок 5" descr="1397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1159786">
            <a:off x="402385" y="824354"/>
            <a:ext cx="2833381" cy="220374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983</TotalTime>
  <Words>97</Words>
  <Application>Microsoft Office PowerPoint</Application>
  <PresentationFormat>Экран (4:3)</PresentationFormat>
  <Paragraphs>55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ЧСОШ №1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кабинет 23</dc:creator>
  <cp:lastModifiedBy>Калашников</cp:lastModifiedBy>
  <cp:revision>99</cp:revision>
  <dcterms:created xsi:type="dcterms:W3CDTF">2009-03-03T09:47:06Z</dcterms:created>
  <dcterms:modified xsi:type="dcterms:W3CDTF">2010-03-23T05:23:19Z</dcterms:modified>
</cp:coreProperties>
</file>